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101"/>
    <a:srgbClr val="F3A201"/>
    <a:srgbClr val="CC0000"/>
    <a:srgbClr val="996600"/>
    <a:srgbClr val="663366"/>
    <a:srgbClr val="CC0066"/>
    <a:srgbClr val="8908AB"/>
    <a:srgbClr val="FFC400"/>
    <a:srgbClr val="2E9AD1"/>
    <a:srgbClr val="247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47" autoAdjust="0"/>
    <p:restoredTop sz="98918" autoAdjust="0"/>
  </p:normalViewPr>
  <p:slideViewPr>
    <p:cSldViewPr snapToGrid="0" snapToObjects="1">
      <p:cViewPr>
        <p:scale>
          <a:sx n="110" d="100"/>
          <a:sy n="110" d="100"/>
        </p:scale>
        <p:origin x="-72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996600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996600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8.jpeg"/><Relationship Id="rId7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12.jpe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7350" y="1540461"/>
            <a:ext cx="6592468" cy="872539"/>
          </a:xfrm>
        </p:spPr>
        <p:txBody>
          <a:bodyPr>
            <a:normAutofit/>
          </a:bodyPr>
          <a:lstStyle/>
          <a:p>
            <a:pPr algn="l"/>
            <a:r>
              <a:rPr lang="pl-PL" sz="45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Odcinki i kąty w kole</a:t>
            </a:r>
            <a:endParaRPr lang="pl-PL" sz="3600" dirty="0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727350" y="2325556"/>
            <a:ext cx="6592468" cy="872539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 cap="none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pl-PL" sz="2800" b="1" dirty="0" smtClean="0">
                <a:solidFill>
                  <a:srgbClr val="F3A2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kąt środkowy wokół nas</a:t>
            </a:r>
            <a:endParaRPr lang="pl-PL" sz="2800" dirty="0">
              <a:solidFill>
                <a:srgbClr val="F3A201"/>
              </a:solidFill>
            </a:endParaRPr>
          </a:p>
        </p:txBody>
      </p:sp>
      <p:pic>
        <p:nvPicPr>
          <p:cNvPr id="7" name="Obraz 6" descr="mlodz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646" y="2432325"/>
            <a:ext cx="3015952" cy="44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Zegary i stopery</a:t>
            </a:r>
            <a:endParaRPr lang="cs-CZ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533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Kwadrat</a:t>
            </a:r>
            <a:r>
              <a:rPr lang="pl-PL" dirty="0"/>
              <a:t> jest szczególnym przypadkiem </a:t>
            </a:r>
            <a:r>
              <a:rPr lang="pl-PL" dirty="0">
                <a:solidFill>
                  <a:srgbClr val="FF6600"/>
                </a:solidFill>
              </a:rPr>
              <a:t>prostokąta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72" name="Obraz 71" descr="mlodz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8" y="305616"/>
            <a:ext cx="1515046" cy="2223212"/>
          </a:xfrm>
          <a:prstGeom prst="rect">
            <a:avLst/>
          </a:prstGeom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grpSp>
        <p:nvGrpSpPr>
          <p:cNvPr id="77" name="Grupa 76"/>
          <p:cNvGrpSpPr/>
          <p:nvPr/>
        </p:nvGrpSpPr>
        <p:grpSpPr>
          <a:xfrm>
            <a:off x="913963" y="2705738"/>
            <a:ext cx="7408166" cy="2457747"/>
            <a:chOff x="913963" y="2705738"/>
            <a:chExt cx="7408166" cy="2457747"/>
          </a:xfrm>
        </p:grpSpPr>
        <p:pic>
          <p:nvPicPr>
            <p:cNvPr id="74" name="Obraz 73" descr="zegar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63" y="2705738"/>
              <a:ext cx="2433169" cy="24577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Obraz 74" descr="672678_BB_00_FB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774" y="2705738"/>
              <a:ext cx="2457747" cy="24577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Obraz 75" descr="017762489"/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128" y="2705738"/>
              <a:ext cx="2216001" cy="245774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1065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Koło sterowe</a:t>
            </a:r>
            <a:r>
              <a:rPr lang="cs-CZ" dirty="0"/>
              <a:t> </a:t>
            </a: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533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Kwadrat</a:t>
            </a:r>
            <a:r>
              <a:rPr lang="pl-PL" dirty="0"/>
              <a:t> jest szczególnym przypadkiem </a:t>
            </a:r>
            <a:r>
              <a:rPr lang="pl-PL" dirty="0">
                <a:solidFill>
                  <a:srgbClr val="FF6600"/>
                </a:solidFill>
              </a:rPr>
              <a:t>prostokąta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72" name="Obraz 71" descr="mlodz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8" y="305616"/>
            <a:ext cx="1515046" cy="2223212"/>
          </a:xfrm>
          <a:prstGeom prst="rect">
            <a:avLst/>
          </a:prstGeom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1278215" y="2898160"/>
            <a:ext cx="6607327" cy="2482784"/>
            <a:chOff x="1129718" y="2898160"/>
            <a:chExt cx="6607327" cy="2482784"/>
          </a:xfrm>
        </p:grpSpPr>
        <p:pic>
          <p:nvPicPr>
            <p:cNvPr id="11" name="Obraz 10" descr="125_0-90-kolo_sterowe_na_sciane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718" y="2898160"/>
              <a:ext cx="3298150" cy="24736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Obraz 1" descr="MC900332442.wm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5590" y="2898160"/>
              <a:ext cx="2571455" cy="2482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510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Sport</a:t>
            </a:r>
            <a:r>
              <a:rPr lang="cs-CZ" dirty="0"/>
              <a:t> </a:t>
            </a: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533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Kwadrat</a:t>
            </a:r>
            <a:r>
              <a:rPr lang="pl-PL" dirty="0"/>
              <a:t> jest szczególnym przypadkiem </a:t>
            </a:r>
            <a:r>
              <a:rPr lang="pl-PL" dirty="0">
                <a:solidFill>
                  <a:srgbClr val="FF6600"/>
                </a:solidFill>
              </a:rPr>
              <a:t>prostokąta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72" name="Obraz 71" descr="mlodz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8" y="305616"/>
            <a:ext cx="1515046" cy="2223212"/>
          </a:xfrm>
          <a:prstGeom prst="rect">
            <a:avLst/>
          </a:prstGeom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1743351" y="2992004"/>
            <a:ext cx="5643135" cy="2334363"/>
            <a:chOff x="1420091" y="2992004"/>
            <a:chExt cx="5643135" cy="2334363"/>
          </a:xfrm>
        </p:grpSpPr>
        <p:pic>
          <p:nvPicPr>
            <p:cNvPr id="10" name="Obraz 9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0091" y="2992004"/>
              <a:ext cx="2374611" cy="23343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Obraz 12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5733" y="3015534"/>
              <a:ext cx="2517493" cy="23108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PoleTekstowe 6"/>
          <p:cNvSpPr txBox="1"/>
          <p:nvPr/>
        </p:nvSpPr>
        <p:spPr>
          <a:xfrm>
            <a:off x="2135891" y="5957455"/>
            <a:ext cx="5162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Koło od </a:t>
            </a:r>
            <a:r>
              <a:rPr lang="pl-PL"/>
              <a:t>roweru              </a:t>
            </a:r>
            <a:r>
              <a:rPr lang="pl-PL" smtClean="0"/>
              <a:t>            </a:t>
            </a:r>
            <a:r>
              <a:rPr lang="pl-PL" smtClean="0"/>
              <a:t>Boisko </a:t>
            </a:r>
            <a:r>
              <a:rPr lang="pl-PL" dirty="0"/>
              <a:t>do </a:t>
            </a:r>
            <a:r>
              <a:rPr lang="pl-PL" dirty="0" err="1" smtClean="0"/>
              <a:t>bejsbola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87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Koła od </a:t>
            </a:r>
            <a:r>
              <a:rPr lang="pl-PL" dirty="0" smtClean="0"/>
              <a:t>wozu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720759" y="2528828"/>
            <a:ext cx="533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6600"/>
                </a:solidFill>
              </a:rPr>
              <a:t>Kwadrat</a:t>
            </a:r>
            <a:r>
              <a:rPr lang="pl-PL" dirty="0"/>
              <a:t> jest szczególnym przypadkiem </a:t>
            </a:r>
            <a:r>
              <a:rPr lang="pl-PL" dirty="0">
                <a:solidFill>
                  <a:srgbClr val="FF6600"/>
                </a:solidFill>
              </a:rPr>
              <a:t>prostokąta</a:t>
            </a:r>
            <a:r>
              <a:rPr lang="cs-CZ" dirty="0"/>
              <a:t> </a:t>
            </a:r>
            <a:endParaRPr lang="pl-PL" dirty="0"/>
          </a:p>
        </p:txBody>
      </p:sp>
      <p:pic>
        <p:nvPicPr>
          <p:cNvPr id="72" name="Obraz 71" descr="mlodz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18" y="305616"/>
            <a:ext cx="1515046" cy="2223212"/>
          </a:xfrm>
          <a:prstGeom prst="rect">
            <a:avLst/>
          </a:prstGeom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grpSp>
        <p:nvGrpSpPr>
          <p:cNvPr id="8" name="Grupa 7"/>
          <p:cNvGrpSpPr/>
          <p:nvPr/>
        </p:nvGrpSpPr>
        <p:grpSpPr>
          <a:xfrm>
            <a:off x="1062188" y="2898160"/>
            <a:ext cx="7238991" cy="2568611"/>
            <a:chOff x="1062188" y="2898160"/>
            <a:chExt cx="7238991" cy="2568611"/>
          </a:xfrm>
        </p:grpSpPr>
        <p:pic>
          <p:nvPicPr>
            <p:cNvPr id="14" name="Obraz 13" descr="78691703_1_644x461_kolakolo-od-wozu-drewnianegoduzy-wybor-krasnik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829"/>
            <a:stretch/>
          </p:blipFill>
          <p:spPr bwMode="auto">
            <a:xfrm>
              <a:off x="1062188" y="2898160"/>
              <a:ext cx="3583276" cy="25356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76364" y="2898160"/>
              <a:ext cx="3424815" cy="2568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10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2932</TotalTime>
  <Words>44</Words>
  <Application>Microsoft Macintosh PowerPoint</Application>
  <PresentationFormat>Pokaz na ekranie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Kształt fali</vt:lpstr>
      <vt:lpstr>Odcinki i kąty w kole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162</cp:revision>
  <dcterms:created xsi:type="dcterms:W3CDTF">2013-08-24T13:51:02Z</dcterms:created>
  <dcterms:modified xsi:type="dcterms:W3CDTF">2013-08-26T23:15:39Z</dcterms:modified>
</cp:coreProperties>
</file>